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audio1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92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audio" Target="../media/audio1.bin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AC4C-BAB5-6F4F-A0B5-7B908C2FB340}" type="datetimeFigureOut">
              <a:rPr lang="en-US" smtClean="0"/>
              <a:t>12/15/17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ABCF-BF20-264F-B8AA-4E6DE367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413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1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1" name="Chimes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AC4C-BAB5-6F4F-A0B5-7B908C2FB340}" type="datetimeFigureOut">
              <a:rPr lang="en-US" smtClean="0"/>
              <a:t>12/15/17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ABCF-BF20-264F-B8AA-4E6DE367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7606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1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1" name="Chimes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AC4C-BAB5-6F4F-A0B5-7B908C2FB340}" type="datetimeFigureOut">
              <a:rPr lang="en-US" smtClean="0"/>
              <a:t>12/15/17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ABCF-BF20-264F-B8AA-4E6DE367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210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1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1" name="Chimes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AC4C-BAB5-6F4F-A0B5-7B908C2FB340}" type="datetimeFigureOut">
              <a:rPr lang="en-US" smtClean="0"/>
              <a:t>12/15/17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ABCF-BF20-264F-B8AA-4E6DE367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253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1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1" name="Chimes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AC4C-BAB5-6F4F-A0B5-7B908C2FB340}" type="datetimeFigureOut">
              <a:rPr lang="en-US" smtClean="0"/>
              <a:t>12/15/17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ABCF-BF20-264F-B8AA-4E6DE367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567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1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1" name="Chimes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AC4C-BAB5-6F4F-A0B5-7B908C2FB340}" type="datetimeFigureOut">
              <a:rPr lang="en-US" smtClean="0"/>
              <a:t>12/15/17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ABCF-BF20-264F-B8AA-4E6DE367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690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1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1" name="Chimes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AC4C-BAB5-6F4F-A0B5-7B908C2FB340}" type="datetimeFigureOut">
              <a:rPr lang="en-US" smtClean="0"/>
              <a:t>12/15/17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ABCF-BF20-264F-B8AA-4E6DE367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03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1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1" name="Chimes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AC4C-BAB5-6F4F-A0B5-7B908C2FB340}" type="datetimeFigureOut">
              <a:rPr lang="en-US" smtClean="0"/>
              <a:t>12/15/17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ABCF-BF20-264F-B8AA-4E6DE367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585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1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1" name="Chimes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AC4C-BAB5-6F4F-A0B5-7B908C2FB340}" type="datetimeFigureOut">
              <a:rPr lang="en-US" smtClean="0"/>
              <a:t>12/15/17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ABCF-BF20-264F-B8AA-4E6DE367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576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1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1" name="Chimes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AC4C-BAB5-6F4F-A0B5-7B908C2FB340}" type="datetimeFigureOut">
              <a:rPr lang="en-US" smtClean="0"/>
              <a:t>12/15/17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ABCF-BF20-264F-B8AA-4E6DE367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441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1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1" name="Chimes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C9AC4C-BAB5-6F4F-A0B5-7B908C2FB340}" type="datetimeFigureOut">
              <a:rPr lang="en-US" smtClean="0"/>
              <a:t>12/15/17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35ABCF-BF20-264F-B8AA-4E6DE367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464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1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1" name="Chimes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audio" Target="../media/audio1.bin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C9AC4C-BAB5-6F4F-A0B5-7B908C2FB340}" type="datetimeFigureOut">
              <a:rPr lang="en-US" smtClean="0"/>
              <a:t>12/15/17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5ABCF-BF20-264F-B8AA-4E6DE367B0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130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13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13" name="Chimes"/>
          </p:stSnd>
        </p:sndAc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audio" Target="../media/audio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audio" Target="../media/audio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Japan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8056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2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2" name="Chimes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On March 11, 2011, a powerful earthquake, measuring 9.0 on the Richter scale, off Japan’s northeast coast set off a tsunami that washed over a nuclear power plant, causing a dangerous radiation leak.</a:t>
            </a:r>
          </a:p>
          <a:p>
            <a:r>
              <a:rPr lang="en-US" dirty="0" smtClean="0"/>
              <a:t>The government failed to warn people adequately of the contamination, leading to the resignation of Prime Minister Naoto </a:t>
            </a:r>
            <a:r>
              <a:rPr lang="en-US" dirty="0" err="1" smtClean="0"/>
              <a:t>Kan</a:t>
            </a:r>
            <a:r>
              <a:rPr lang="en-US" dirty="0" smtClean="0"/>
              <a:t> several months later.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485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2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2" name="Chimes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Japan relies heavily on nuclear power because it lacks sufficient natural energy sources of its own.</a:t>
            </a:r>
          </a:p>
          <a:p>
            <a:r>
              <a:rPr lang="en-US" dirty="0" smtClean="0"/>
              <a:t>People in Japan are particularly wary of nuclear power because they are the only nation to have suffered a nuclear bomb used on civilians (Hiroshima and Nagasaki in 1945)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682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2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2" name="Chimes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Nuclear radiation around the destroyed Fukushima plant will likely make the entire area uninhabitable for several decades, maybe longer!</a:t>
            </a:r>
          </a:p>
          <a:p>
            <a:endParaRPr lang="en-US" dirty="0"/>
          </a:p>
          <a:p>
            <a:r>
              <a:rPr lang="en-US" dirty="0" smtClean="0"/>
              <a:t>More than 20,000 people were dead or missing from the tsunami.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0855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2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2" name="Chimes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150,000-225,000 Japanese died either directly from the atomic bombs or from radiation-related illnesses as a result of the bombs.</a:t>
            </a:r>
          </a:p>
          <a:p>
            <a:endParaRPr lang="en-US" dirty="0"/>
          </a:p>
          <a:p>
            <a:r>
              <a:rPr lang="en-US" dirty="0" smtClean="0"/>
              <a:t>Japan has the world’s 3</a:t>
            </a:r>
            <a:r>
              <a:rPr lang="en-US" baseline="30000" dirty="0" smtClean="0"/>
              <a:t>rd</a:t>
            </a:r>
            <a:r>
              <a:rPr lang="en-US" dirty="0" smtClean="0"/>
              <a:t> largest economy, recently surpassed by China</a:t>
            </a:r>
          </a:p>
          <a:p>
            <a:endParaRPr lang="en-US" dirty="0"/>
          </a:p>
          <a:p>
            <a:r>
              <a:rPr lang="en-US" dirty="0" smtClean="0"/>
              <a:t>Japan is America’s main ally in the Pacific region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5944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push dir="u"/>
        <p:sndAc>
          <p:stSnd>
            <p:snd r:embed="rId2" name="Chimes"/>
          </p:stSnd>
        </p:sndAc>
      </p:transition>
    </mc:Choice>
    <mc:Fallback>
      <p:transition xmlns:p14="http://schemas.microsoft.com/office/powerpoint/2010/main" spd="slow">
        <p:push dir="u"/>
        <p:sndAc>
          <p:stSnd>
            <p:snd r:embed="rId2" name="Chimes"/>
          </p:stSnd>
        </p:sndAc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191</Words>
  <Application>Microsoft Macintosh PowerPoint</Application>
  <PresentationFormat>On-screen Show (4:3)</PresentationFormat>
  <Paragraphs>13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Japan Review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Japan Review</dc:title>
  <dc:creator>St. Augustin School</dc:creator>
  <cp:lastModifiedBy>St. Augustin School</cp:lastModifiedBy>
  <cp:revision>5</cp:revision>
  <dcterms:created xsi:type="dcterms:W3CDTF">2013-12-17T17:29:24Z</dcterms:created>
  <dcterms:modified xsi:type="dcterms:W3CDTF">2017-12-15T17:34:43Z</dcterms:modified>
</cp:coreProperties>
</file>